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Raleway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Roboto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58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6941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vigneshvicky6105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hganesh282@gmail.com" TargetMode="External"/><Relationship Id="rId5" Type="http://schemas.openxmlformats.org/officeDocument/2006/relationships/hyperlink" Target="mailto:sharmilavinayagam2023@gmail.com" TargetMode="External"/><Relationship Id="rId4" Type="http://schemas.openxmlformats.org/officeDocument/2006/relationships/hyperlink" Target="mailto:rajeshiyyappan654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2540" y="2725698"/>
            <a:ext cx="10185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Campus Connect: The Community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96810" y="3525203"/>
            <a:ext cx="104366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Code-Astra | CIEL Kingston VibeAIthon 2025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43234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41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HARIGANESH S, SHARAN RAJ H, VIGNESH S, RAJESH I, SHARMILA V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722959"/>
            <a:ext cx="4919305" cy="27835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58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0429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Campus Connect isn't just about technology — it's about transforming campus culture. It's the bridge between people, places, and possibilities.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239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blending simplicity with smart design, it turns every tap into an action, every update into insight, and every user into a contributor to a smarter, greener campus.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678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 more than a hackathon project — it's a movement to reimagine campus life and redefine the vibe for the next generation of learners.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&amp; Roles: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083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UI/UX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Vignesh and Sharan Raj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7083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67851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Coding and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Rajesh and Sharmila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7083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67851"/>
            <a:ext cx="3057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Hariganesh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44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Ask: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66688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1735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Mentorship &amp; Technical Guidance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6209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scale post-hackathon.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35893" y="366688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0077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campus innovation labs.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7995" y="366688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077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IoT and AI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6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89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details: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vigneshvicky6105@gmail.com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rajeshiyyappan6546@gmail.com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u="sng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kshanth805</a:t>
            </a:r>
            <a:r>
              <a:rPr lang="en-US" sz="1750" u="sng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@gmail.com</a:t>
            </a:r>
            <a:r>
              <a:rPr lang="en-US" sz="1750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u="sng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hganesh282@gmail.com</a:t>
            </a:r>
            <a:r>
              <a:rPr lang="en-US" sz="1750" u="sng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sharanraj674@gmail.com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51" y="500503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"Zero chaos. Maximum vibe. Campus Connected."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49879"/>
            <a:ext cx="30480" cy="873204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321243"/>
            <a:ext cx="4919305" cy="35869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739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9345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Campuses often face scattered communication — multiple WhatsApp groups, paper notices, and missed updates.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15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Campus Connect is a smart digital platform that unifies students, faculty, and administration in one 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964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centralizes notices, events, bookings, and lost &amp; found into a single mobile + web app.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77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using Node.js, Express, and MongoDB, ensuring real-time data and smooth performance.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583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Promotes efficient communication, transparency, and a smarter campus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8393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Reimagine your campus. Redefine your vibe.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✨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653064"/>
            <a:ext cx="4919305" cy="4923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Plan: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915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face chaos in communication — scattered WhatsApp groups, missed notices, and lost belongings.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964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 clashes, no clear facility availability, and outdated manual systems waste 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77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There's no unified digital platform that connects students, faculty, and campus services in real time.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583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Result: Miscommunication, confusion, and inefficient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097286"/>
            <a:ext cx="4919305" cy="4035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1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Proposed Solution: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693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Campus Connect is an all-in-one smart campus management app that centralizes announcements, events, and resources.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50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+ Web app for students, faculty, and admin.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683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notice board, event hub, lost &amp; found, and room booking.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86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 IoT add-on for smart waste tracking.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044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Real-time connection. Zero chaos. Maximum vibe.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528292"/>
            <a:ext cx="4919305" cy="31730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373"/>
            <a:ext cx="71537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 (Addressing User Need):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1907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Users: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026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🎓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Students – Stay updated and connected.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68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👩‍🏫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Faculty – Manage classes, notices, and bookings.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910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🏢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Admin – Track facilities and optimize resources.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6136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Pain Points Solved: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280190" y="5520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communication gap.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630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Saves time and effort.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4052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Boosts engagement and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439823"/>
            <a:ext cx="4919305" cy="5349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380"/>
            <a:ext cx="63129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Feasibility (Can You Build It?):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6000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 Stack: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3655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Frontend: Flutter / React Native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983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 Node.js / Firebase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6016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 Firestore / MongoDB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196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Auth: Firebase Auth / JWT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377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Hosting: Firebase / Vercel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558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(optional): ESP32 + Sensors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588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Architecture: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93790" y="69243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→ Frontend → Backend APIs → Database → Admin Dashboard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7" y="1878568"/>
            <a:ext cx="4919186" cy="44724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373"/>
            <a:ext cx="59110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Viability (Is It Sustainable?):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1907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 Model: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026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Saves time and boosts efficiency.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68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Digitalizes campus management.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910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paper usage — eco-friendly.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6136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Scalability: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280190" y="5520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integration.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630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chatbot for instant help.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4052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navigation for new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452563"/>
            <a:ext cx="4919305" cy="5324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7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Prototype / Demo: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7246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Scenario: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4796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checks Hall A → sees it's free → books it.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976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Auto-notification sent to admin.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15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Later posts a lost USB → another student finds it via app.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33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reviews analytics on dashboard.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518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Everyone's connected. Zero chaos.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64713"/>
            <a:ext cx="4919305" cy="33000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75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Roadmap: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4847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65260" y="2569726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62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so far: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53001"/>
            <a:ext cx="2899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architecture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7306" y="3551992"/>
            <a:ext cx="2899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planning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200084" y="24847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285155" y="2569726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37200" y="256258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30 / 60 / 90 days: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37200" y="340733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 in Figma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937200" y="3906322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+ database integration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937200" y="440531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demo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280190" y="5221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65260" y="5306854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17306" y="5299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Long-Term Vision: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017306" y="57901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+ AR features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017306" y="6289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Gamified rewards for participation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662</Words>
  <Application>Microsoft Office PowerPoint</Application>
  <PresentationFormat>Custom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Raleway</vt:lpstr>
      <vt:lpstr>Calibri</vt:lpstr>
      <vt:lpstr>Roboto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lastModifiedBy>Aakash.I</cp:lastModifiedBy>
  <cp:revision>4</cp:revision>
  <dcterms:created xsi:type="dcterms:W3CDTF">2025-10-24T16:01:11Z</dcterms:created>
  <dcterms:modified xsi:type="dcterms:W3CDTF">2025-10-24T16:18:14Z</dcterms:modified>
</cp:coreProperties>
</file>